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6"/>
  </p:notesMasterIdLst>
  <p:sldIdLst>
    <p:sldId id="256" r:id="rId4"/>
    <p:sldId id="267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0" autoAdjust="0"/>
    <p:restoredTop sz="86450" autoAdjust="0"/>
  </p:normalViewPr>
  <p:slideViewPr>
    <p:cSldViewPr showGuides="1">
      <p:cViewPr varScale="1">
        <p:scale>
          <a:sx n="73" d="100"/>
          <a:sy n="73" d="100"/>
        </p:scale>
        <p:origin x="200" y="896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92A836D-9F76-534C-7E89-D2970ADCD16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6F579A7-B90E-E0EC-8324-41F5E58A254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FD6AF28E-36EE-8C90-7B7E-55FCBEA1AB3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148CF89-69F5-5554-9127-0D0FE8F347D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1494031-31B1-43F8-0EE8-2F236A0B48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B561CD4-9F98-6059-8ECA-7F265F7413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2D35F85-F61A-8C44-A8A0-54635AAC62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A9CBB288-ED84-EA77-9A07-A531714F91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41A239A1-3FB2-223C-60A6-2271FE0D6A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71B3B68F-A43F-D591-3DC5-3A670E7E34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85A1EBE-8D0E-1746-8875-D0AF50675206}" type="slidenum">
              <a:rPr lang="en-GB" altLang="en-US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82151F30-AB2B-03F3-BCAE-CEF76EDA06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118F7BAD-AA13-0E50-1B6F-77162D0060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Specification content: 2.1.1, 2.1.2, 2.1.3, </a:t>
            </a:r>
            <a:r>
              <a:rPr lang="en-GB" altLang="en-US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2.1.4, 2.1.6, 2.2.1, 2.2.4</a:t>
            </a:r>
            <a:endParaRPr lang="en-GB" altLang="en-US">
              <a:latin typeface="Arial" panose="020B0604020202020204" pitchFamily="34" charset="0"/>
            </a:endParaRPr>
          </a:p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27FCE38B-B201-3997-BD45-2CA903C801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5ACDDA-B847-F848-B764-92AF1DD7D380}" type="slidenum">
              <a:rPr lang="en-GB" altLang="en-US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AF18A-06BD-2FA0-7DC0-F90E8FA815C9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4400" dirty="0"/>
              <a:t>Y10-02-P12: Assessment</a:t>
            </a:r>
            <a:endParaRPr lang="en-GB" altLang="en-US" sz="4400" kern="0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9C4F0AE5-5F4A-20E5-5F96-05B6E4E75B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B44589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BECCEE4-C757-6C9F-69CE-AE6BBC88A2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90116484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022878-844A-0632-E35B-7D851E0044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74291402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2A9AE24-251A-1426-EBC2-D0C3DE93E7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70424719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00B759-DF23-C09C-283A-3089AA2724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1693992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66B4D75-9A3E-AAC4-282C-1820C13B6656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56934162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B377FBC-8AC7-2690-3D9B-1DAE91F2C9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95271301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441A6E7-6BDC-7B61-AA4A-BD0FDF28C0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12563829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E5139900-817E-7A02-72B3-02133C2E88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167F6E3-1618-9EFA-5BC6-69D5CBA2CF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3184668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6EC8DA1-1670-96CA-9BDB-E7763FA86BD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4844106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AA626CC-9C24-3B95-7238-679177B4453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4347841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9B0B0-5D44-9ADF-BB5E-23A9103AD1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7413540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55CC02-A651-B921-F892-E36DA5B287F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68027417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8697849F-6DBE-94C3-5906-79A447C14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845ECF-137F-6134-4FA7-B36FEA8908F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CAC5D5F1-5C3D-6A68-D797-F3F8B6CA8FD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AF4886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Y10-02-P12: Assessment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2" r:id="rId1"/>
    <p:sldLayoutId id="2147485053" r:id="rId2"/>
    <p:sldLayoutId id="2147485054" r:id="rId3"/>
    <p:sldLayoutId id="2147485055" r:id="rId4"/>
    <p:sldLayoutId id="2147485056" r:id="rId5"/>
    <p:sldLayoutId id="2147485057" r:id="rId6"/>
    <p:sldLayoutId id="2147485058" r:id="rId7"/>
    <p:sldLayoutId id="2147485059" r:id="rId8"/>
    <p:sldLayoutId id="2147485060" r:id="rId9"/>
    <p:sldLayoutId id="2147485061" r:id="rId10"/>
    <p:sldLayoutId id="2147485062" r:id="rId11"/>
    <p:sldLayoutId id="2147485063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DAC313FD-F444-2C30-90AE-5A43F08B68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11066F-01C9-4991-4F4D-BA8A7815A9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263" y="1556792"/>
            <a:ext cx="7991475" cy="4752527"/>
          </a:xfrm>
        </p:spPr>
        <p:txBody>
          <a:bodyPr/>
          <a:lstStyle/>
          <a:p>
            <a:pPr marR="0" lvl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600"/>
              <a:buFont typeface="Wingdings" pitchFamily="2" charset="2"/>
              <a:buChar char="ü"/>
              <a:defRPr/>
            </a:pPr>
            <a:r>
              <a:rPr lang="en-GB" dirty="0"/>
              <a:t>Convert between signed denary and two's complement binary numbers</a:t>
            </a:r>
          </a:p>
          <a:p>
            <a:pPr marR="0"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600"/>
              <a:buFont typeface="Wingdings" pitchFamily="2" charset="2"/>
              <a:buChar char="ü"/>
              <a:defRPr/>
            </a:pPr>
            <a:r>
              <a:rPr lang="en-GB" dirty="0"/>
              <a:t>Apply logical and arithmetic binary shifts </a:t>
            </a:r>
          </a:p>
          <a:p>
            <a:pPr marR="0"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600"/>
              <a:buFont typeface="Wingdings" pitchFamily="2" charset="2"/>
              <a:buChar char="ü"/>
              <a:defRPr/>
            </a:pPr>
            <a:r>
              <a:rPr lang="en-GB" dirty="0"/>
              <a:t>Describe how an arithmetic right shift differs from a logical right shift</a:t>
            </a:r>
          </a:p>
          <a:p>
            <a:pPr marR="0"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600"/>
              <a:buFont typeface="Wingdings" pitchFamily="2" charset="2"/>
              <a:buChar char="ü"/>
              <a:defRPr/>
            </a:pPr>
            <a:r>
              <a:rPr lang="en-GB" dirty="0"/>
              <a:t>Explain why binary numbers may become less precise after a binary shift right</a:t>
            </a:r>
          </a:p>
          <a:p>
            <a:pPr marR="0"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600"/>
              <a:buFont typeface="Wingdings" pitchFamily="2" charset="2"/>
              <a:buChar char="ü"/>
              <a:defRPr/>
            </a:pPr>
            <a:r>
              <a:rPr lang="en-GB" dirty="0"/>
              <a:t>Explain why hexadecimal notation is used </a:t>
            </a:r>
          </a:p>
          <a:p>
            <a:pPr marR="0"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600"/>
              <a:buFont typeface="Wingdings" pitchFamily="2" charset="2"/>
              <a:buChar char="ü"/>
              <a:defRPr/>
            </a:pPr>
            <a:r>
              <a:rPr lang="en-GB" dirty="0"/>
              <a:t>Convert between hexadecimal and binary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600"/>
              <a:buFont typeface="Wingdings" pitchFamily="2" charset="2"/>
              <a:buChar char="ü"/>
              <a:defRPr/>
            </a:pPr>
            <a:r>
              <a:rPr lang="en-GB" dirty="0"/>
              <a:t>Describe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how characters are encoded in 7-bit ASCII and explain the limitations of ASCII</a:t>
            </a:r>
            <a:r>
              <a:rPr lang="en-GB" dirty="0">
                <a:effectLst/>
              </a:rPr>
              <a:t> </a:t>
            </a:r>
            <a:endParaRPr lang="en-US" dirty="0"/>
          </a:p>
        </p:txBody>
      </p:sp>
      <p:sp>
        <p:nvSpPr>
          <p:cNvPr id="17411" name="Footer Placeholder 3">
            <a:extLst>
              <a:ext uri="{FF2B5EF4-FFF2-40B4-BE49-F238E27FC236}">
                <a16:creationId xmlns:a16="http://schemas.microsoft.com/office/drawing/2014/main" id="{A3417610-61DF-E473-7485-E0C180095DD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DC0382-9623-425D-ACC6-E63C780BB1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b699c2-2c56-4336-b981-892f17840fb6"/>
    <ds:schemaRef ds:uri="18704ea7-6f73-4b33-ac14-9f02857f7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D891E9-7749-0546-BD48-045FB25364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3607</TotalTime>
  <Words>105</Words>
  <Application>Microsoft Macintosh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Wingdings</vt:lpstr>
      <vt:lpstr>1_TitleSlide</vt:lpstr>
      <vt:lpstr>PowerPoint Presentation</vt:lpstr>
      <vt:lpstr>Wrap up: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330</cp:revision>
  <cp:lastPrinted>2020-05-14T16:41:42Z</cp:lastPrinted>
  <dcterms:created xsi:type="dcterms:W3CDTF">2010-12-13T13:21:58Z</dcterms:created>
  <dcterms:modified xsi:type="dcterms:W3CDTF">2022-10-28T11:01:58Z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